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402" r:id="rId2"/>
    <p:sldId id="359" r:id="rId3"/>
    <p:sldId id="360" r:id="rId4"/>
    <p:sldId id="361" r:id="rId5"/>
    <p:sldId id="362" r:id="rId6"/>
    <p:sldId id="363" r:id="rId7"/>
    <p:sldId id="364" r:id="rId8"/>
    <p:sldId id="365" r:id="rId9"/>
    <p:sldId id="366" r:id="rId10"/>
    <p:sldId id="367" r:id="rId11"/>
    <p:sldId id="368" r:id="rId12"/>
    <p:sldId id="415" r:id="rId13"/>
    <p:sldId id="416" r:id="rId1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30199" autoAdjust="0"/>
    <p:restoredTop sz="94660"/>
  </p:normalViewPr>
  <p:slideViewPr>
    <p:cSldViewPr snapToGrid="0">
      <p:cViewPr varScale="1">
        <p:scale>
          <a:sx n="79" d="100"/>
          <a:sy n="79" d="100"/>
        </p:scale>
        <p:origin x="77" y="2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42F9C-BFAB-4B19-801F-A8DF15DD4F15}" type="datetimeFigureOut">
              <a:rPr lang="ru-RU" smtClean="0"/>
              <a:t>22.11.2024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92F1A-1846-4C58-9DAD-84D61BA5E9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27538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42F9C-BFAB-4B19-801F-A8DF15DD4F15}" type="datetimeFigureOut">
              <a:rPr lang="ru-RU" smtClean="0"/>
              <a:t>22.11.2024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92F1A-1846-4C58-9DAD-84D61BA5E9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17616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42F9C-BFAB-4B19-801F-A8DF15DD4F15}" type="datetimeFigureOut">
              <a:rPr lang="ru-RU" smtClean="0"/>
              <a:t>22.11.2024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92F1A-1846-4C58-9DAD-84D61BA5E9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7479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42F9C-BFAB-4B19-801F-A8DF15DD4F15}" type="datetimeFigureOut">
              <a:rPr lang="ru-RU" smtClean="0"/>
              <a:t>22.11.2024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92F1A-1846-4C58-9DAD-84D61BA5E9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05075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42F9C-BFAB-4B19-801F-A8DF15DD4F15}" type="datetimeFigureOut">
              <a:rPr lang="ru-RU" smtClean="0"/>
              <a:t>22.11.2024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92F1A-1846-4C58-9DAD-84D61BA5E9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19158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42F9C-BFAB-4B19-801F-A8DF15DD4F15}" type="datetimeFigureOut">
              <a:rPr lang="ru-RU" smtClean="0"/>
              <a:t>22.11.2024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92F1A-1846-4C58-9DAD-84D61BA5E9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07702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42F9C-BFAB-4B19-801F-A8DF15DD4F15}" type="datetimeFigureOut">
              <a:rPr lang="ru-RU" smtClean="0"/>
              <a:t>22.11.2024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92F1A-1846-4C58-9DAD-84D61BA5E9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24807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42F9C-BFAB-4B19-801F-A8DF15DD4F15}" type="datetimeFigureOut">
              <a:rPr lang="ru-RU" smtClean="0"/>
              <a:t>22.11.2024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92F1A-1846-4C58-9DAD-84D61BA5E9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50285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42F9C-BFAB-4B19-801F-A8DF15DD4F15}" type="datetimeFigureOut">
              <a:rPr lang="ru-RU" smtClean="0"/>
              <a:t>22.11.2024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92F1A-1846-4C58-9DAD-84D61BA5E9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78210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42F9C-BFAB-4B19-801F-A8DF15DD4F15}" type="datetimeFigureOut">
              <a:rPr lang="ru-RU" smtClean="0"/>
              <a:t>22.11.2024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92F1A-1846-4C58-9DAD-84D61BA5E9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40545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42F9C-BFAB-4B19-801F-A8DF15DD4F15}" type="datetimeFigureOut">
              <a:rPr lang="ru-RU" smtClean="0"/>
              <a:t>22.11.2024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92F1A-1846-4C58-9DAD-84D61BA5E9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77224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E42F9C-BFAB-4B19-801F-A8DF15DD4F15}" type="datetimeFigureOut">
              <a:rPr lang="ru-RU" smtClean="0"/>
              <a:t>22.11.2024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692F1A-1846-4C58-9DAD-84D61BA5E9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47188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Формирование земельных участков многоквартирных</a:t>
            </a:r>
            <a:br>
              <a:rPr lang="ru-RU" b="1" dirty="0" smtClean="0"/>
            </a:br>
            <a:r>
              <a:rPr lang="ru-RU" b="1" dirty="0" smtClean="0"/>
              <a:t>домов</a:t>
            </a:r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85000" lnSpcReduction="20000"/>
          </a:bodyPr>
          <a:lstStyle/>
          <a:p>
            <a:endParaRPr lang="ru-RU" sz="4400" dirty="0" smtClean="0"/>
          </a:p>
          <a:p>
            <a:r>
              <a:rPr lang="ru-RU" sz="4400" dirty="0" smtClean="0"/>
              <a:t>Привокзальный </a:t>
            </a:r>
            <a:r>
              <a:rPr lang="ru-RU" sz="4400" dirty="0" smtClean="0"/>
              <a:t>район</a:t>
            </a:r>
          </a:p>
          <a:p>
            <a:r>
              <a:rPr lang="ru-RU" sz="4400" dirty="0" smtClean="0"/>
              <a:t>г. Тула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273272369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49450" y="498997"/>
            <a:ext cx="108761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Предлагаемые границы г. Тула, ул.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Серебровская, д. 12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5379" y="1521373"/>
            <a:ext cx="8781393" cy="4808482"/>
          </a:xfrm>
          <a:prstGeom prst="rect">
            <a:avLst/>
          </a:prstGeom>
        </p:spPr>
      </p:pic>
      <p:cxnSp>
        <p:nvCxnSpPr>
          <p:cNvPr id="6" name="Прямая со стрелкой 5"/>
          <p:cNvCxnSpPr/>
          <p:nvPr/>
        </p:nvCxnSpPr>
        <p:spPr>
          <a:xfrm flipH="1">
            <a:off x="7370379" y="1022217"/>
            <a:ext cx="3066393" cy="2327955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4384540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25802" y="498997"/>
            <a:ext cx="108761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Предлагаемые границы г. Тула, ул.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Серебровская, д. 14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704" y="1592317"/>
            <a:ext cx="8805042" cy="4847897"/>
          </a:xfrm>
          <a:prstGeom prst="rect">
            <a:avLst/>
          </a:prstGeom>
        </p:spPr>
      </p:pic>
      <p:cxnSp>
        <p:nvCxnSpPr>
          <p:cNvPr id="6" name="Прямая со стрелкой 5"/>
          <p:cNvCxnSpPr/>
          <p:nvPr/>
        </p:nvCxnSpPr>
        <p:spPr>
          <a:xfrm flipH="1">
            <a:off x="8615855" y="1022217"/>
            <a:ext cx="2002221" cy="2564438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2866092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25802" y="498997"/>
            <a:ext cx="10876119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Проводится формирование земельного участка</a:t>
            </a:r>
          </a:p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под многоквартирным домом по адресу: Тульская область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Тула, Привокзальный район, </a:t>
            </a:r>
          </a:p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Санаторный пер, д. 3</a:t>
            </a: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40303" y="2314879"/>
            <a:ext cx="5047115" cy="4453533"/>
          </a:xfrm>
          <a:prstGeom prst="rect">
            <a:avLst/>
          </a:prstGeom>
        </p:spPr>
      </p:pic>
      <p:cxnSp>
        <p:nvCxnSpPr>
          <p:cNvPr id="14" name="Прямая со стрелкой 13"/>
          <p:cNvCxnSpPr/>
          <p:nvPr/>
        </p:nvCxnSpPr>
        <p:spPr>
          <a:xfrm flipH="1">
            <a:off x="6606073" y="2127380"/>
            <a:ext cx="1334278" cy="2388636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937822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25802" y="498997"/>
            <a:ext cx="1087611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Предлагаемые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границы: </a:t>
            </a:r>
          </a:p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Тульская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область,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Тула,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Привокзальный район, </a:t>
            </a:r>
          </a:p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Санаторный пер, д. 3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0065" y="2072670"/>
            <a:ext cx="5110188" cy="421629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80296" y="2072669"/>
            <a:ext cx="4055182" cy="4216293"/>
          </a:xfrm>
          <a:prstGeom prst="rect">
            <a:avLst/>
          </a:prstGeom>
        </p:spPr>
      </p:pic>
      <p:cxnSp>
        <p:nvCxnSpPr>
          <p:cNvPr id="11" name="Прямая со стрелкой 10"/>
          <p:cNvCxnSpPr/>
          <p:nvPr/>
        </p:nvCxnSpPr>
        <p:spPr>
          <a:xfrm flipH="1">
            <a:off x="3312367" y="1810139"/>
            <a:ext cx="4357396" cy="1502228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958407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66282" y="428052"/>
            <a:ext cx="1087611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Проводится формирование земельных участков</a:t>
            </a:r>
          </a:p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под многоквартирными домами по адресу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Тульская область, МО г. Тула, Привокзальный район, ул. Прокудина, д. 11, д. 15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0917" y="2254189"/>
            <a:ext cx="7835462" cy="4217556"/>
          </a:xfrm>
          <a:prstGeom prst="rect">
            <a:avLst/>
          </a:prstGeom>
        </p:spPr>
      </p:pic>
      <p:cxnSp>
        <p:nvCxnSpPr>
          <p:cNvPr id="6" name="Прямая со стрелкой 5"/>
          <p:cNvCxnSpPr/>
          <p:nvPr/>
        </p:nvCxnSpPr>
        <p:spPr>
          <a:xfrm flipH="1">
            <a:off x="5738648" y="1628381"/>
            <a:ext cx="2976144" cy="160327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 flipH="1">
            <a:off x="4650829" y="1628381"/>
            <a:ext cx="4847734" cy="3369288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443528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66282" y="428052"/>
            <a:ext cx="1087611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Предлагаемые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границы г. Тула, ул. Прокудина, д. 11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7379" y="1746384"/>
            <a:ext cx="5101042" cy="408389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63408" y="1689869"/>
            <a:ext cx="5131676" cy="4140413"/>
          </a:xfrm>
          <a:prstGeom prst="rect">
            <a:avLst/>
          </a:prstGeom>
        </p:spPr>
      </p:pic>
      <p:cxnSp>
        <p:nvCxnSpPr>
          <p:cNvPr id="9" name="Прямая со стрелкой 8"/>
          <p:cNvCxnSpPr/>
          <p:nvPr/>
        </p:nvCxnSpPr>
        <p:spPr>
          <a:xfrm flipH="1">
            <a:off x="3543301" y="966661"/>
            <a:ext cx="5152830" cy="2391057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894412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18965" y="449651"/>
            <a:ext cx="1087611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Предлагаемые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границы г. Тула, ул. Прокудина, д. 15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3408" y="1689869"/>
            <a:ext cx="5131676" cy="414041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4285" y="1745734"/>
            <a:ext cx="5151073" cy="4084548"/>
          </a:xfrm>
          <a:prstGeom prst="rect">
            <a:avLst/>
          </a:prstGeom>
        </p:spPr>
      </p:pic>
      <p:cxnSp>
        <p:nvCxnSpPr>
          <p:cNvPr id="7" name="Прямая со стрелкой 6"/>
          <p:cNvCxnSpPr/>
          <p:nvPr/>
        </p:nvCxnSpPr>
        <p:spPr>
          <a:xfrm flipH="1">
            <a:off x="3265264" y="988260"/>
            <a:ext cx="5804091" cy="2766813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688371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18530" y="443818"/>
            <a:ext cx="10876119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Проводится формирование земельных участков</a:t>
            </a:r>
          </a:p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под многоквартирными домами по адресу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Тульская область, МО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Тула,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Привокзальный район,</a:t>
            </a:r>
          </a:p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ул. Серебровская,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д.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6, д. 6а, д. 8, д. 10, д. 12, д. 14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0621" y="2176894"/>
            <a:ext cx="5273566" cy="416084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59302" y="2176894"/>
            <a:ext cx="5588484" cy="42674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52949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18530" y="443818"/>
            <a:ext cx="108761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Предлагаемые границы г. Тула, ул.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Серебровская, д. 6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62529" y="1565505"/>
            <a:ext cx="9126864" cy="4734909"/>
          </a:xfrm>
          <a:prstGeom prst="rect">
            <a:avLst/>
          </a:prstGeom>
        </p:spPr>
      </p:pic>
      <p:cxnSp>
        <p:nvCxnSpPr>
          <p:cNvPr id="6" name="Прямая со стрелкой 5"/>
          <p:cNvCxnSpPr/>
          <p:nvPr/>
        </p:nvCxnSpPr>
        <p:spPr>
          <a:xfrm flipH="1">
            <a:off x="7930055" y="859221"/>
            <a:ext cx="2695904" cy="2136227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781852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18530" y="443818"/>
            <a:ext cx="108761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Предлагаемые границы г. Тула, ул.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Серебровская, д. 6а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5618" y="1599124"/>
            <a:ext cx="9611513" cy="5180048"/>
          </a:xfrm>
          <a:prstGeom prst="rect">
            <a:avLst/>
          </a:prstGeom>
        </p:spPr>
      </p:pic>
      <p:cxnSp>
        <p:nvCxnSpPr>
          <p:cNvPr id="8" name="Прямая со стрелкой 7"/>
          <p:cNvCxnSpPr/>
          <p:nvPr/>
        </p:nvCxnSpPr>
        <p:spPr>
          <a:xfrm flipH="1">
            <a:off x="7070834" y="967038"/>
            <a:ext cx="3547242" cy="2391017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5768545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18530" y="443818"/>
            <a:ext cx="108761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Предлагаемые границы г. Тула, ул.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Серебровская, д. 8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0462" y="1560787"/>
            <a:ext cx="8686800" cy="4642944"/>
          </a:xfrm>
          <a:prstGeom prst="rect">
            <a:avLst/>
          </a:prstGeom>
        </p:spPr>
      </p:pic>
      <p:cxnSp>
        <p:nvCxnSpPr>
          <p:cNvPr id="6" name="Прямая со стрелкой 5"/>
          <p:cNvCxnSpPr/>
          <p:nvPr/>
        </p:nvCxnSpPr>
        <p:spPr>
          <a:xfrm flipH="1">
            <a:off x="7528034" y="827690"/>
            <a:ext cx="3137338" cy="2554013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6556781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25802" y="498997"/>
            <a:ext cx="108761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Предлагаемые границы г. Тула, ул.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Серебровская, д. 10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6814" y="1529256"/>
            <a:ext cx="8923283" cy="4745420"/>
          </a:xfrm>
          <a:prstGeom prst="rect">
            <a:avLst/>
          </a:prstGeom>
        </p:spPr>
      </p:pic>
      <p:cxnSp>
        <p:nvCxnSpPr>
          <p:cNvPr id="6" name="Прямая со стрелкой 5"/>
          <p:cNvCxnSpPr/>
          <p:nvPr/>
        </p:nvCxnSpPr>
        <p:spPr>
          <a:xfrm flipH="1">
            <a:off x="6534807" y="1022217"/>
            <a:ext cx="4028090" cy="2004762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5873615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10660</TotalTime>
  <Words>242</Words>
  <Application>Microsoft Office PowerPoint</Application>
  <PresentationFormat>Широкоэкранный</PresentationFormat>
  <Paragraphs>24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8" baseType="lpstr">
      <vt:lpstr>Arial</vt:lpstr>
      <vt:lpstr>Calibri</vt:lpstr>
      <vt:lpstr>Calibri Light</vt:lpstr>
      <vt:lpstr>Times New Roman</vt:lpstr>
      <vt:lpstr>Тема Office</vt:lpstr>
      <vt:lpstr>Формирование земельных участков многоквартирных домов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Формирование земельных участков под многоквартирными домами</dc:title>
  <dc:creator>Чурилова Елена Александровна</dc:creator>
  <cp:lastModifiedBy>IvanovaAA</cp:lastModifiedBy>
  <cp:revision>271</cp:revision>
  <dcterms:created xsi:type="dcterms:W3CDTF">2023-03-22T13:32:56Z</dcterms:created>
  <dcterms:modified xsi:type="dcterms:W3CDTF">2024-11-22T11:24:10Z</dcterms:modified>
</cp:coreProperties>
</file>